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37" d="100"/>
          <a:sy n="37" d="100"/>
        </p:scale>
        <p:origin x="56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68C85C-96AF-70AC-1B8E-D91722C002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00D6484-1B43-1EE1-8CCB-EF08C38525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13170A-A58A-72FB-0A91-C40CDA947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8D47E-A9F6-4936-9E8B-4DB011E5FAED}" type="datetimeFigureOut">
              <a:rPr kumimoji="1" lang="ja-JP" altLang="en-US" smtClean="0"/>
              <a:t>2022/11/27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F496F0-099E-B139-3239-2CEBAD490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8E1296-6EE7-E1A3-379F-BDF84290B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1570-E09D-46FA-A656-8E87B52DA9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681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0705A9-5EC1-B73F-8ABA-608DC700C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1E94E6F-1A96-AB96-3B44-896FA93233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BC32E5-D4E1-5E90-F382-8EB8C4E70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8D47E-A9F6-4936-9E8B-4DB011E5FAED}" type="datetimeFigureOut">
              <a:rPr kumimoji="1" lang="ja-JP" altLang="en-US" smtClean="0"/>
              <a:t>2022/11/27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B77513-F0BE-B881-BE27-EC17ECF43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CCE00F-76DC-886A-500C-401AA833D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1570-E09D-46FA-A656-8E87B52DA9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1522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9E0B09C-65F8-17C2-DEE4-F4178F5B93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F7D1AF9-A30E-2AEB-87B0-325F672E09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9C67678-96A3-C2B7-6A5F-60F59C399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8D47E-A9F6-4936-9E8B-4DB011E5FAED}" type="datetimeFigureOut">
              <a:rPr kumimoji="1" lang="ja-JP" altLang="en-US" smtClean="0"/>
              <a:t>2022/11/27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55D3B4-523E-79FF-022A-F9DB97FC5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9FF0E1-42A9-192C-54B1-107D01B93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1570-E09D-46FA-A656-8E87B52DA9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7569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3CE550-644F-A252-0320-DED6250BC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2BF3DAE-768E-42AF-E035-C86B843B9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71870A-7AB9-448D-F042-2399F90DE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8D47E-A9F6-4936-9E8B-4DB011E5FAED}" type="datetimeFigureOut">
              <a:rPr kumimoji="1" lang="ja-JP" altLang="en-US" smtClean="0"/>
              <a:t>2022/11/27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463C00-C3F0-667C-1BD0-C8C577A3B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4BD7A3-350F-C280-E5D8-B93D1960A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1570-E09D-46FA-A656-8E87B52DA9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19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284AEE-5BBB-C1AF-5FA3-01E577280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347D7B3-F14D-48FA-F260-0A9396ACC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BA4741-CFF1-9EFD-ECEA-DDE358C6B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8D47E-A9F6-4936-9E8B-4DB011E5FAED}" type="datetimeFigureOut">
              <a:rPr kumimoji="1" lang="ja-JP" altLang="en-US" smtClean="0"/>
              <a:t>2022/11/27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2E9AB6-2B28-6B47-E84E-0B6A87E99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0635A4-18FD-1ABA-CEF7-B1FE849EA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1570-E09D-46FA-A656-8E87B52DA9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833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D56080-0FB5-46D8-7377-E37DCE34F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84EF4F-E817-1ACD-995D-01FA06E0D4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4E4B56B-2CF7-EADA-A304-BA3FA87D4E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7D4A17F-3F6E-B541-D267-D52C8A788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8D47E-A9F6-4936-9E8B-4DB011E5FAED}" type="datetimeFigureOut">
              <a:rPr kumimoji="1" lang="ja-JP" altLang="en-US" smtClean="0"/>
              <a:t>2022/11/27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4E83C3B-A494-AE53-E851-6683FE4F3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9791D73-6116-1377-139C-9C2C15B2A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1570-E09D-46FA-A656-8E87B52DA9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1934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B17EF0-B650-6015-A10B-11956A6D1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FA93353-0D14-8358-C8F1-1C11D5507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50E535E-EA9F-CE6B-B604-511E2CAED2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129BACE-E141-7850-E688-62EAFDBFEA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261D774-5CA6-0E75-8132-3A95135326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AB88544-93D9-CF7C-E459-20008FC38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8D47E-A9F6-4936-9E8B-4DB011E5FAED}" type="datetimeFigureOut">
              <a:rPr kumimoji="1" lang="ja-JP" altLang="en-US" smtClean="0"/>
              <a:t>2022/11/27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75D78E8-5E75-7F98-EA19-B0D0606EA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D5EC639-5D91-B07C-C384-80443762F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1570-E09D-46FA-A656-8E87B52DA9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72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69597F-D0D9-65BB-B7D6-CDD13D3B1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9231361-3CBF-CD57-00AB-3A99C84F1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8D47E-A9F6-4936-9E8B-4DB011E5FAED}" type="datetimeFigureOut">
              <a:rPr kumimoji="1" lang="ja-JP" altLang="en-US" smtClean="0"/>
              <a:t>2022/11/27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94A53CD-D553-9BB1-C0CD-AE8979B83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B3776FE-D006-D639-4593-07A370444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1570-E09D-46FA-A656-8E87B52DA9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9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3A8B21C-DC24-D727-F5A0-B26A6533B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8D47E-A9F6-4936-9E8B-4DB011E5FAED}" type="datetimeFigureOut">
              <a:rPr kumimoji="1" lang="ja-JP" altLang="en-US" smtClean="0"/>
              <a:t>2022/11/27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8393549-A1C4-8471-8585-AD794B6C9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F8460E9-AE0A-5931-2AB2-1C348BFA0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1570-E09D-46FA-A656-8E87B52DA9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474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952F3F-5771-69C3-3C1E-46CAD94F0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CF0E31-2504-DF68-96E9-12A82CE4C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15265CE-2F7C-B26F-004C-0589E56E84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351AA61-2112-6EBA-6AC1-93A6651A1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8D47E-A9F6-4936-9E8B-4DB011E5FAED}" type="datetimeFigureOut">
              <a:rPr kumimoji="1" lang="ja-JP" altLang="en-US" smtClean="0"/>
              <a:t>2022/11/27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F65494-D4DE-007C-E7C5-3DC3E28B0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677615-0FA7-1303-0C08-F1C1A7F1F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1570-E09D-46FA-A656-8E87B52DA9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155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09482C-9D2B-9B24-D671-23D7F025A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5F3AC-CC4A-7DB8-3DF4-7ECDEF2EAA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2248166-5B69-DBDC-1FE7-6D0EAC1BD0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12C96B-F45D-D837-75C6-62C6C1F26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8D47E-A9F6-4936-9E8B-4DB011E5FAED}" type="datetimeFigureOut">
              <a:rPr kumimoji="1" lang="ja-JP" altLang="en-US" smtClean="0"/>
              <a:t>2022/11/27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B659E6-D0F1-F189-D7E1-7C26D22C4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777A0D-B3D9-4CCE-959A-2D7BD3945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1570-E09D-46FA-A656-8E87B52DA9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206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5049B74-68BD-F59D-6E3F-E11993CFC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4AA689E-ACD9-F5FA-D041-23478961C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E2EE54-22D3-C89B-800C-4F89DE20C4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8D47E-A9F6-4936-9E8B-4DB011E5FAED}" type="datetimeFigureOut">
              <a:rPr kumimoji="1" lang="ja-JP" altLang="en-US" smtClean="0"/>
              <a:t>2022/11/27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43291D-74B7-8FFE-E70D-F5F902D13C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1F2315-FF86-34D3-A221-708D8AD719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71570-E09D-46FA-A656-8E87B52DA9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461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7549C0-BD8A-8021-1B51-8DDA31AA11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4EFFC7E-5760-6847-4CBC-9319A8BB10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Picture 2" descr="VOGUE』ホワイトロゴ 黒Tシャツ – VOGUE Collection">
            <a:extLst>
              <a:ext uri="{FF2B5EF4-FFF2-40B4-BE49-F238E27FC236}">
                <a16:creationId xmlns:a16="http://schemas.microsoft.com/office/drawing/2014/main" id="{8D55C07A-EAFA-5F3F-FCA5-3996FDB773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453" y="-348495"/>
            <a:ext cx="5257800" cy="790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F81AD194-A047-4013-AC08-F9A9074D56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5308" r="89809">
                        <a14:foregroundMark x1="30361" y1="21692" x2="43100" y2="26462"/>
                        <a14:foregroundMark x1="49682" y1="19846" x2="42463" y2="21846"/>
                        <a14:foregroundMark x1="36306" y1="18308" x2="36306" y2="18308"/>
                        <a14:foregroundMark x1="7856" y1="33077" x2="7856" y2="33077"/>
                        <a14:foregroundMark x1="5945" y1="34154" x2="5945" y2="34154"/>
                        <a14:foregroundMark x1="5732" y1="34154" x2="5308" y2="34154"/>
                        <a14:foregroundMark x1="43524" y1="42923" x2="52654" y2="42615"/>
                        <a14:foregroundMark x1="29936" y1="58462" x2="30786" y2="65077"/>
                        <a14:foregroundMark x1="47983" y1="67385" x2="51168" y2="65538"/>
                        <a14:foregroundMark x1="78344" y1="60769" x2="78344" y2="60769"/>
                        <a14:foregroundMark x1="68790" y1="73077" x2="68790" y2="7307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369740" y="1653343"/>
            <a:ext cx="2699042" cy="372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402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松本 卓也</dc:creator>
  <cp:lastModifiedBy>松本 卓也</cp:lastModifiedBy>
  <cp:revision>1</cp:revision>
  <dcterms:created xsi:type="dcterms:W3CDTF">2022-11-27T12:33:14Z</dcterms:created>
  <dcterms:modified xsi:type="dcterms:W3CDTF">2022-11-27T12:33:26Z</dcterms:modified>
</cp:coreProperties>
</file>