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15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4027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8136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6412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4199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114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0785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03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626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4360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7498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30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79BA0-226B-4D41-8B1B-3CD3BAAB57C5}" type="datetimeFigureOut">
              <a:rPr kumimoji="1" lang="ja-JP" altLang="en-US" smtClean="0"/>
              <a:t>2023/6/9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1A282C-C552-4639-8B96-AA325645E5D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4777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eto\Desktop\イーズワン\写真\1558439832377.jpg">
            <a:extLst>
              <a:ext uri="{FF2B5EF4-FFF2-40B4-BE49-F238E27FC236}">
                <a16:creationId xmlns:a16="http://schemas.microsoft.com/office/drawing/2014/main" id="{D70EFFA9-05FE-13D1-05A7-7B28C634C4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901" y="2088335"/>
            <a:ext cx="2614197" cy="2681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8630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石原 玲子</dc:creator>
  <cp:lastModifiedBy>石原 玲子</cp:lastModifiedBy>
  <cp:revision>1</cp:revision>
  <dcterms:created xsi:type="dcterms:W3CDTF">2023-06-09T06:30:21Z</dcterms:created>
  <dcterms:modified xsi:type="dcterms:W3CDTF">2023-06-09T06:31:07Z</dcterms:modified>
</cp:coreProperties>
</file>