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58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19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82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62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37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35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22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40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82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4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08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6A9EE-7D98-41B2-8D8C-1F853EF4DD6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D777-1E71-4B21-A6A0-6C168BA23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44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77494" y="2354148"/>
            <a:ext cx="4680520" cy="1470025"/>
          </a:xfrm>
        </p:spPr>
        <p:txBody>
          <a:bodyPr>
            <a:normAutofit/>
          </a:bodyPr>
          <a:lstStyle/>
          <a:p>
            <a:r>
              <a:rPr kumimoji="1" lang="en-US" altLang="ja-JP" sz="8000" b="1" dirty="0">
                <a:solidFill>
                  <a:srgbClr val="0070C0"/>
                </a:solidFill>
                <a:latin typeface="Forte" panose="03060902040502070203" pitchFamily="66" charset="0"/>
                <a:ea typeface="Segoe UI Black" panose="020B0A02040204020203" pitchFamily="34" charset="0"/>
                <a:cs typeface="MV Boli" panose="02000500030200090000" pitchFamily="2" charset="0"/>
              </a:rPr>
              <a:t>E</a:t>
            </a:r>
            <a:r>
              <a:rPr kumimoji="1" lang="en-US" altLang="ja-JP" sz="8000" b="1" dirty="0">
                <a:latin typeface="Forte" panose="03060902040502070203" pitchFamily="66" charset="0"/>
                <a:ea typeface="Segoe UI Black" panose="020B0A02040204020203" pitchFamily="34" charset="0"/>
                <a:cs typeface="MV Boli" panose="02000500030200090000" pitchFamily="2" charset="0"/>
              </a:rPr>
              <a:t>ase </a:t>
            </a:r>
            <a:r>
              <a:rPr kumimoji="1" lang="en-US" altLang="ja-JP" sz="8000" b="1" dirty="0">
                <a:solidFill>
                  <a:srgbClr val="0070C0"/>
                </a:solidFill>
                <a:latin typeface="Forte" panose="03060902040502070203" pitchFamily="66" charset="0"/>
                <a:ea typeface="Segoe UI Black" panose="020B0A02040204020203" pitchFamily="34" charset="0"/>
                <a:cs typeface="MV Boli" panose="02000500030200090000" pitchFamily="2" charset="0"/>
              </a:rPr>
              <a:t>O</a:t>
            </a:r>
            <a:r>
              <a:rPr lang="en-US" altLang="ja-JP" sz="8000" b="1" dirty="0">
                <a:latin typeface="Forte" panose="03060902040502070203" pitchFamily="66" charset="0"/>
                <a:ea typeface="Segoe UI Black" panose="020B0A02040204020203" pitchFamily="34" charset="0"/>
                <a:cs typeface="MV Boli" panose="02000500030200090000" pitchFamily="2" charset="0"/>
              </a:rPr>
              <a:t>NE</a:t>
            </a:r>
            <a:endParaRPr kumimoji="1" lang="ja-JP" altLang="en-US" sz="8000" b="1" dirty="0">
              <a:latin typeface="Forte" panose="03060902040502070203" pitchFamily="66" charset="0"/>
              <a:cs typeface="MV Boli" panose="02000500030200090000" pitchFamily="2" charset="0"/>
            </a:endParaRPr>
          </a:p>
        </p:txBody>
      </p:sp>
      <p:pic>
        <p:nvPicPr>
          <p:cNvPr id="1026" name="Picture 2" descr="C:\Users\eto\Desktop\イーズワン\写真\15584398323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59767"/>
            <a:ext cx="2360687" cy="242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355976" y="3429000"/>
            <a:ext cx="2923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ease-one.co.jp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544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Forte</vt:lpstr>
      <vt:lpstr>Office ​​テーマ</vt:lpstr>
      <vt:lpstr>Ease 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石原 玲子</dc:creator>
  <cp:lastModifiedBy>石原 玲子</cp:lastModifiedBy>
  <cp:revision>2</cp:revision>
  <dcterms:created xsi:type="dcterms:W3CDTF">2023-06-09T06:32:33Z</dcterms:created>
  <dcterms:modified xsi:type="dcterms:W3CDTF">2023-06-09T06:36:21Z</dcterms:modified>
</cp:coreProperties>
</file>